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71" r:id="rId5"/>
    <p:sldId id="272" r:id="rId6"/>
    <p:sldId id="273" r:id="rId7"/>
    <p:sldId id="274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05D933-4B14-4E5C-BD36-95C7B8AF8C18}" v="6" dt="2025-12-15T14:21:53.7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ve Smith" userId="fe54fe9dfb03c4fe" providerId="LiveId" clId="{B87B3B52-4243-4DEA-9766-8170EEF22178}"/>
    <pc:docChg chg="custSel addSld delSld modSld">
      <pc:chgData name="Steve Smith" userId="fe54fe9dfb03c4fe" providerId="LiveId" clId="{B87B3B52-4243-4DEA-9766-8170EEF22178}" dt="2025-12-15T14:27:03.315" v="1347" actId="20577"/>
      <pc:docMkLst>
        <pc:docMk/>
      </pc:docMkLst>
      <pc:sldChg chg="modSp mod">
        <pc:chgData name="Steve Smith" userId="fe54fe9dfb03c4fe" providerId="LiveId" clId="{B87B3B52-4243-4DEA-9766-8170EEF22178}" dt="2025-12-15T14:27:03.315" v="1347" actId="20577"/>
        <pc:sldMkLst>
          <pc:docMk/>
          <pc:sldMk cId="1440396165" sldId="256"/>
        </pc:sldMkLst>
        <pc:spChg chg="mod">
          <ac:chgData name="Steve Smith" userId="fe54fe9dfb03c4fe" providerId="LiveId" clId="{B87B3B52-4243-4DEA-9766-8170EEF22178}" dt="2025-12-15T14:27:03.315" v="1347" actId="20577"/>
          <ac:spMkLst>
            <pc:docMk/>
            <pc:sldMk cId="1440396165" sldId="256"/>
            <ac:spMk id="3" creationId="{3D39E1FD-8786-3592-C723-8E8B985A93B8}"/>
          </ac:spMkLst>
        </pc:spChg>
      </pc:sldChg>
      <pc:sldChg chg="modSp mod">
        <pc:chgData name="Steve Smith" userId="fe54fe9dfb03c4fe" providerId="LiveId" clId="{B87B3B52-4243-4DEA-9766-8170EEF22178}" dt="2025-12-15T14:15:13.558" v="745" actId="20577"/>
        <pc:sldMkLst>
          <pc:docMk/>
          <pc:sldMk cId="3632923479" sldId="257"/>
        </pc:sldMkLst>
        <pc:spChg chg="mod">
          <ac:chgData name="Steve Smith" userId="fe54fe9dfb03c4fe" providerId="LiveId" clId="{B87B3B52-4243-4DEA-9766-8170EEF22178}" dt="2025-12-15T14:15:13.558" v="745" actId="20577"/>
          <ac:spMkLst>
            <pc:docMk/>
            <pc:sldMk cId="3632923479" sldId="257"/>
            <ac:spMk id="2" creationId="{8B7C3F9F-C9A4-6477-A1F0-403C3D184E49}"/>
          </ac:spMkLst>
        </pc:spChg>
        <pc:spChg chg="mod">
          <ac:chgData name="Steve Smith" userId="fe54fe9dfb03c4fe" providerId="LiveId" clId="{B87B3B52-4243-4DEA-9766-8170EEF22178}" dt="2025-12-15T14:14:56.036" v="710" actId="20577"/>
          <ac:spMkLst>
            <pc:docMk/>
            <pc:sldMk cId="3632923479" sldId="257"/>
            <ac:spMk id="3" creationId="{1951843B-0B43-0875-868B-CD41D886F4DF}"/>
          </ac:spMkLst>
        </pc:spChg>
      </pc:sldChg>
      <pc:sldChg chg="modSp mod">
        <pc:chgData name="Steve Smith" userId="fe54fe9dfb03c4fe" providerId="LiveId" clId="{B87B3B52-4243-4DEA-9766-8170EEF22178}" dt="2025-12-15T14:26:26.961" v="1299" actId="113"/>
        <pc:sldMkLst>
          <pc:docMk/>
          <pc:sldMk cId="786376915" sldId="264"/>
        </pc:sldMkLst>
        <pc:spChg chg="mod">
          <ac:chgData name="Steve Smith" userId="fe54fe9dfb03c4fe" providerId="LiveId" clId="{B87B3B52-4243-4DEA-9766-8170EEF22178}" dt="2025-12-15T14:23:48.711" v="1268" actId="20577"/>
          <ac:spMkLst>
            <pc:docMk/>
            <pc:sldMk cId="786376915" sldId="264"/>
            <ac:spMk id="2" creationId="{F40E3083-95B0-AE12-C5F0-B9BC78B39EAC}"/>
          </ac:spMkLst>
        </pc:spChg>
        <pc:spChg chg="mod">
          <ac:chgData name="Steve Smith" userId="fe54fe9dfb03c4fe" providerId="LiveId" clId="{B87B3B52-4243-4DEA-9766-8170EEF22178}" dt="2025-12-15T14:26:26.961" v="1299" actId="113"/>
          <ac:spMkLst>
            <pc:docMk/>
            <pc:sldMk cId="786376915" sldId="264"/>
            <ac:spMk id="3" creationId="{62C697EF-318F-AA83-98DC-3CC8A1AB3617}"/>
          </ac:spMkLst>
        </pc:spChg>
      </pc:sldChg>
      <pc:sldChg chg="del">
        <pc:chgData name="Steve Smith" userId="fe54fe9dfb03c4fe" providerId="LiveId" clId="{B87B3B52-4243-4DEA-9766-8170EEF22178}" dt="2025-12-15T14:15:25.541" v="747" actId="2696"/>
        <pc:sldMkLst>
          <pc:docMk/>
          <pc:sldMk cId="2424221249" sldId="268"/>
        </pc:sldMkLst>
      </pc:sldChg>
      <pc:sldChg chg="del">
        <pc:chgData name="Steve Smith" userId="fe54fe9dfb03c4fe" providerId="LiveId" clId="{B87B3B52-4243-4DEA-9766-8170EEF22178}" dt="2025-12-15T14:17:57.011" v="928" actId="2696"/>
        <pc:sldMkLst>
          <pc:docMk/>
          <pc:sldMk cId="1439141585" sldId="269"/>
        </pc:sldMkLst>
      </pc:sldChg>
      <pc:sldChg chg="del">
        <pc:chgData name="Steve Smith" userId="fe54fe9dfb03c4fe" providerId="LiveId" clId="{B87B3B52-4243-4DEA-9766-8170EEF22178}" dt="2025-12-15T14:21:59.930" v="1162" actId="2696"/>
        <pc:sldMkLst>
          <pc:docMk/>
          <pc:sldMk cId="1221499659" sldId="270"/>
        </pc:sldMkLst>
      </pc:sldChg>
      <pc:sldChg chg="modSp add mod">
        <pc:chgData name="Steve Smith" userId="fe54fe9dfb03c4fe" providerId="LiveId" clId="{B87B3B52-4243-4DEA-9766-8170EEF22178}" dt="2025-12-15T14:17:44.058" v="926" actId="20577"/>
        <pc:sldMkLst>
          <pc:docMk/>
          <pc:sldMk cId="3288875964" sldId="271"/>
        </pc:sldMkLst>
        <pc:spChg chg="mod">
          <ac:chgData name="Steve Smith" userId="fe54fe9dfb03c4fe" providerId="LiveId" clId="{B87B3B52-4243-4DEA-9766-8170EEF22178}" dt="2025-12-15T14:17:44.058" v="926" actId="20577"/>
          <ac:spMkLst>
            <pc:docMk/>
            <pc:sldMk cId="3288875964" sldId="271"/>
            <ac:spMk id="3" creationId="{472D0800-35BD-62D9-9501-537D0F10B52D}"/>
          </ac:spMkLst>
        </pc:spChg>
      </pc:sldChg>
      <pc:sldChg chg="modSp add mod">
        <pc:chgData name="Steve Smith" userId="fe54fe9dfb03c4fe" providerId="LiveId" clId="{B87B3B52-4243-4DEA-9766-8170EEF22178}" dt="2025-12-15T14:19:26.113" v="1022" actId="20577"/>
        <pc:sldMkLst>
          <pc:docMk/>
          <pc:sldMk cId="2020393857" sldId="272"/>
        </pc:sldMkLst>
        <pc:spChg chg="mod">
          <ac:chgData name="Steve Smith" userId="fe54fe9dfb03c4fe" providerId="LiveId" clId="{B87B3B52-4243-4DEA-9766-8170EEF22178}" dt="2025-12-15T14:19:26.113" v="1022" actId="20577"/>
          <ac:spMkLst>
            <pc:docMk/>
            <pc:sldMk cId="2020393857" sldId="272"/>
            <ac:spMk id="3" creationId="{1E506F38-1D4C-D0DA-9F5F-6F7088C3590F}"/>
          </ac:spMkLst>
        </pc:spChg>
      </pc:sldChg>
      <pc:sldChg chg="modSp add mod">
        <pc:chgData name="Steve Smith" userId="fe54fe9dfb03c4fe" providerId="LiveId" clId="{B87B3B52-4243-4DEA-9766-8170EEF22178}" dt="2025-12-15T14:21:42.603" v="1160" actId="20577"/>
        <pc:sldMkLst>
          <pc:docMk/>
          <pc:sldMk cId="3171844879" sldId="273"/>
        </pc:sldMkLst>
        <pc:spChg chg="mod">
          <ac:chgData name="Steve Smith" userId="fe54fe9dfb03c4fe" providerId="LiveId" clId="{B87B3B52-4243-4DEA-9766-8170EEF22178}" dt="2025-12-15T14:21:42.603" v="1160" actId="20577"/>
          <ac:spMkLst>
            <pc:docMk/>
            <pc:sldMk cId="3171844879" sldId="273"/>
            <ac:spMk id="3" creationId="{CE0FECE3-DCFE-0455-0425-FEA19129E9C7}"/>
          </ac:spMkLst>
        </pc:spChg>
      </pc:sldChg>
      <pc:sldChg chg="modSp add mod">
        <pc:chgData name="Steve Smith" userId="fe54fe9dfb03c4fe" providerId="LiveId" clId="{B87B3B52-4243-4DEA-9766-8170EEF22178}" dt="2025-12-15T14:23:33.680" v="1248" actId="20577"/>
        <pc:sldMkLst>
          <pc:docMk/>
          <pc:sldMk cId="872558226" sldId="274"/>
        </pc:sldMkLst>
        <pc:spChg chg="mod">
          <ac:chgData name="Steve Smith" userId="fe54fe9dfb03c4fe" providerId="LiveId" clId="{B87B3B52-4243-4DEA-9766-8170EEF22178}" dt="2025-12-15T14:23:33.680" v="1248" actId="20577"/>
          <ac:spMkLst>
            <pc:docMk/>
            <pc:sldMk cId="872558226" sldId="274"/>
            <ac:spMk id="3" creationId="{00524BA6-C79D-1CBE-1EF4-D7163416528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67B8C-F0D3-2A18-B7B6-6C0F9FEDEB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45439D-62E5-3FFB-F413-99D4EB2703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9BE7D7-6501-2D88-41E2-EBD6785A1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14E61-9935-4161-8E7C-D80687139B3B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03D22D-D431-FE4C-562F-B0ADA9EA7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C6AAC2-45E9-9327-7904-3F89C8F00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00BFC-93E6-48ED-9DF5-DEE399A55A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113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B8C6C-6900-CCA5-DAB9-5CFB161F2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E3B387-BDF7-C93C-B90E-E2C184F47C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B53FF-3B94-D392-D45E-A9152602E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14E61-9935-4161-8E7C-D80687139B3B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999927-F01D-0FF4-7F2C-A4C4A2C80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10CDF7-EE54-F865-516A-B2ECF731E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00BFC-93E6-48ED-9DF5-DEE399A55A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128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8C70106-B558-5536-C010-76E76143BB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3668F7-0E2B-25C4-E933-068FA36AC4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35506-7D48-6ACF-88F4-B29DB2266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14E61-9935-4161-8E7C-D80687139B3B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90C9CA-6534-B39A-D6FA-D31E45824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E1A882-2DAC-ECFD-E91C-3DD2EAB78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00BFC-93E6-48ED-9DF5-DEE399A55A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3155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56E29-62EE-D29F-F25A-1845C2F61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105210-D433-DDB6-66F5-B12B7422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FF8D8D-FC82-44FB-65E2-7CFE914A4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14E61-9935-4161-8E7C-D80687139B3B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2466B4-7EEF-2D20-1633-721C2FD47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32C169-5892-140B-C487-8B14B0971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00BFC-93E6-48ED-9DF5-DEE399A55A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6438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51F2F-C1A6-F9C0-E6EF-E32A6E5A9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B0B010-B8A2-2950-29CD-90A27D4780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03707C-6FEE-FC89-B97F-CB58B2002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14E61-9935-4161-8E7C-D80687139B3B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1A89BC-DE66-A62A-2ADE-E3B78B6DA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80684-0CDA-16C4-6E51-A2BEA8F65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00BFC-93E6-48ED-9DF5-DEE399A55A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858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41FA3-75A2-4B12-686E-2A30A7F15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05BBF-DB1A-C8EE-0A2C-343098DBC9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E8AA7B-A7DE-8D01-DC12-A0DF38EE9C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5E4398-C062-5B1D-26E0-4DA424CB1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14E61-9935-4161-8E7C-D80687139B3B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D99659-5D74-19AF-67F4-DD492691A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1B4EA7-8D4A-9BC7-F9F4-24D34B72D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00BFC-93E6-48ED-9DF5-DEE399A55A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394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C5F59-345B-7E14-CB64-4562AB913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A91255-882E-AE06-F7C5-B78EE4F1D3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DAABB3-A3EA-01F6-29AC-704BAAF9CE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827730-E67D-495F-821F-CEFF00F991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F343DA-A408-4457-304B-0E2D231403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D4E2CF-BA66-E197-BB75-855251EFC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14E61-9935-4161-8E7C-D80687139B3B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6C039F-6021-47D7-1CE0-7AE2B5AA7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895A37-FB0B-816E-290E-9ACAD5C8B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00BFC-93E6-48ED-9DF5-DEE399A55A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0483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58DDF-DDDF-744C-3D42-8B9F01836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225720-AEAC-2A0F-53BE-B00DC851E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14E61-9935-4161-8E7C-D80687139B3B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9DF079-D17C-0869-79BB-EAAAFCC47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F94ABE-B0CA-CD2B-7AE3-A325F2C0A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00BFC-93E6-48ED-9DF5-DEE399A55A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880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0F2426-AEA2-8BA7-4403-934EBB594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14E61-9935-4161-8E7C-D80687139B3B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F6EF48-E5DD-3126-4D30-C450F15F2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BA6EFC-FB97-0C5C-7297-21E558D95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00BFC-93E6-48ED-9DF5-DEE399A55A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5231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EE3B0-ECA6-51EE-2325-127DE67C0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386FE-0F8B-89B0-48A7-1BDD5ED25F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2C23E6-7AFC-B869-5A10-96664B5695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2FFA6A-402E-1E6E-74F4-9513130A6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14E61-9935-4161-8E7C-D80687139B3B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7A3AD0-A2B5-25A2-51F5-513F4041D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AC7B87-ACB0-320E-B26C-A4A6416E8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00BFC-93E6-48ED-9DF5-DEE399A55A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1394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7DD7D-CDBA-0ACC-24F9-CA874DF7D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B953CB-8378-D74E-DAE3-0A89F8D7FE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7D6F0B-5B8F-2816-CABD-03D7C17163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AE453E-1999-8C7A-CBBA-91F11B1DA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14E61-9935-4161-8E7C-D80687139B3B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28EEEC-CB43-AAF9-06BA-667FAC2E0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1AE9A4-4693-059A-1724-FED50E8FF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00BFC-93E6-48ED-9DF5-DEE399A55A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6023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8A40E9-7F0C-5E4F-436D-6ED9617D5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8F33DC-026E-F909-65D0-9D6E2975D2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474136-F43F-AD00-59B5-61E03509BE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A14E61-9935-4161-8E7C-D80687139B3B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2853EC-5B48-CC1E-94D4-5F1E9B46FE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E44176-2BC7-9A3A-711E-F6CE73DAC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500BFC-93E6-48ED-9DF5-DEE399A55A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9249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E7AA7E8-8006-4E1F-A566-FCF37EE6F3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CAC02-3CEB-C8BA-5466-DB0A82E70E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2910" y="1598246"/>
            <a:ext cx="4626709" cy="5122985"/>
          </a:xfrm>
        </p:spPr>
        <p:txBody>
          <a:bodyPr anchor="t">
            <a:normAutofit/>
          </a:bodyPr>
          <a:lstStyle/>
          <a:p>
            <a:pPr algn="r"/>
            <a:r>
              <a:rPr lang="en-GB" sz="6200">
                <a:solidFill>
                  <a:srgbClr val="FFFFFF"/>
                </a:solidFill>
              </a:rPr>
              <a:t>Disappearing text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39E1FD-8786-3592-C723-8E8B985A93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92994" y="1590840"/>
            <a:ext cx="5672176" cy="5095221"/>
          </a:xfrm>
        </p:spPr>
        <p:txBody>
          <a:bodyPr>
            <a:normAutofit/>
          </a:bodyPr>
          <a:lstStyle/>
          <a:p>
            <a:pPr algn="l"/>
            <a:r>
              <a:rPr lang="en-GB" sz="4100" dirty="0">
                <a:solidFill>
                  <a:srgbClr val="FFFFFF"/>
                </a:solidFill>
              </a:rPr>
              <a:t>An activity to help you remember how to talk about </a:t>
            </a:r>
            <a:r>
              <a:rPr lang="en-GB" sz="4100">
                <a:solidFill>
                  <a:srgbClr val="FFFFFF"/>
                </a:solidFill>
              </a:rPr>
              <a:t>your family </a:t>
            </a:r>
            <a:endParaRPr lang="en-GB" sz="4100" dirty="0">
              <a:solidFill>
                <a:srgbClr val="FFFFFF"/>
              </a:solidFill>
            </a:endParaRPr>
          </a:p>
          <a:p>
            <a:pPr algn="l"/>
            <a:endParaRPr lang="en-GB" sz="4100" dirty="0">
              <a:solidFill>
                <a:srgbClr val="FFFFFF"/>
              </a:solidFill>
            </a:endParaRPr>
          </a:p>
          <a:p>
            <a:pPr algn="l"/>
            <a:r>
              <a:rPr lang="en-GB" dirty="0">
                <a:solidFill>
                  <a:srgbClr val="FFFFFF"/>
                </a:solidFill>
              </a:rPr>
              <a:t>© frenchteacher.net 2025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47322" y="1589368"/>
            <a:ext cx="0" cy="5259754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0396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6CE88-0658-C87F-8E9B-5DAB603B1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Teacher’s instructions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E83BB-E6EE-0E00-83CB-A01DC2D996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Read aloud the text, then </a:t>
            </a:r>
            <a:r>
              <a:rPr lang="en-GB" b="1" dirty="0"/>
              <a:t>translate it into English </a:t>
            </a:r>
            <a:r>
              <a:rPr lang="en-GB" dirty="0"/>
              <a:t>so everything is understood.</a:t>
            </a:r>
          </a:p>
          <a:p>
            <a:r>
              <a:rPr lang="en-GB" dirty="0"/>
              <a:t>Do a ‘find the French’ exercise – ‘how do you say’?</a:t>
            </a:r>
          </a:p>
          <a:p>
            <a:r>
              <a:rPr lang="en-GB" dirty="0"/>
              <a:t>Do choral repetition, then get pairs to read the text to each other.</a:t>
            </a:r>
          </a:p>
          <a:p>
            <a:r>
              <a:rPr lang="en-GB" dirty="0"/>
              <a:t>Now they are getting used to the text, show the next slide with gaps. Elicit answers with the class (hands up or cold call)</a:t>
            </a:r>
          </a:p>
          <a:p>
            <a:r>
              <a:rPr lang="en-GB" dirty="0"/>
              <a:t>Then do the next slide and so on.</a:t>
            </a:r>
          </a:p>
          <a:p>
            <a:r>
              <a:rPr lang="en-GB" dirty="0"/>
              <a:t>If the class is good enough, pairs can try to recreate the text with no help at all from the slides.</a:t>
            </a:r>
          </a:p>
          <a:p>
            <a:r>
              <a:rPr lang="en-GB" dirty="0"/>
              <a:t>For written follow-up with </a:t>
            </a:r>
            <a:r>
              <a:rPr lang="en-GB"/>
              <a:t>high-literacy classes, </a:t>
            </a:r>
            <a:r>
              <a:rPr lang="en-GB" dirty="0"/>
              <a:t>show one of the slides for the class to complete in writing (individually or in pairs).</a:t>
            </a:r>
          </a:p>
          <a:p>
            <a:r>
              <a:rPr lang="en-GB" dirty="0"/>
              <a:t>Fast classes could then use the very last slide in the sequence to change items in bold, thus creating their own text.</a:t>
            </a:r>
          </a:p>
          <a:p>
            <a:r>
              <a:rPr lang="en-GB" dirty="0">
                <a:solidFill>
                  <a:srgbClr val="FF0000"/>
                </a:solidFill>
              </a:rPr>
              <a:t>Edit the slides as you wish.</a:t>
            </a:r>
          </a:p>
        </p:txBody>
      </p:sp>
    </p:spTree>
    <p:extLst>
      <p:ext uri="{BB962C8B-B14F-4D97-AF65-F5344CB8AC3E}">
        <p14:creationId xmlns:p14="http://schemas.microsoft.com/office/powerpoint/2010/main" val="965653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C3F9F-C9A4-6477-A1F0-403C3D184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6425"/>
          </a:xfrm>
        </p:spPr>
        <p:txBody>
          <a:bodyPr>
            <a:normAutofit fontScale="90000"/>
          </a:bodyPr>
          <a:lstStyle/>
          <a:p>
            <a:r>
              <a:rPr lang="en-GB" dirty="0"/>
              <a:t>                                  MA FAMILLE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51843B-0B43-0875-868B-CD41D886F4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4450"/>
            <a:ext cx="10515600" cy="48625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Je m’appelle Céline.  J’ai 11 ans.  Dans ma famille il y a cinq personnes. Il y a ma mère, mon père, mon frère et ma demi-sœur.</a:t>
            </a:r>
          </a:p>
          <a:p>
            <a:pPr marL="0" indent="0">
              <a:buNone/>
            </a:pPr>
            <a:r>
              <a:rPr lang="fr-FR" dirty="0"/>
              <a:t>Ma mère s’appelle Martine. Elle a 35 ans.  Mon père s’appelle Joël. Il a 33 ans. Mon frère s’appelle Arnaud. Il a 12 ans. Ma s</a:t>
            </a: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œur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est Francine. Elle a neuf ans.</a:t>
            </a:r>
          </a:p>
          <a:p>
            <a:pPr marL="0" indent="0">
              <a:buNone/>
            </a:pP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Ma mère est grande, aux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cheveux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 blonds et aux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yeux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 bleus. Elle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aime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 le yoga et les films. Mon père est grand, aux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cheveux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bruns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. Il adore le rugby et la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photographie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.</a:t>
            </a:r>
          </a:p>
          <a:p>
            <a:pPr marL="0" indent="0">
              <a:buNone/>
            </a:pP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Mon frère Arnaud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aime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jouer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 au foot. Ma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sœur Francine adore jouer au basket. Je m’entends bien avec ma famille.</a:t>
            </a:r>
            <a:endParaRPr lang="fr-FR" dirty="0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632923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0A9FC-351C-0DB8-F5FB-78E688B7C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A7099-F0A6-6502-EB7B-4463F9D82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6425"/>
          </a:xfrm>
        </p:spPr>
        <p:txBody>
          <a:bodyPr>
            <a:normAutofit fontScale="90000"/>
          </a:bodyPr>
          <a:lstStyle/>
          <a:p>
            <a:r>
              <a:rPr lang="en-GB" dirty="0"/>
              <a:t>                                  MA FAMILLE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D0800-35BD-62D9-9501-537D0F10B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4450"/>
            <a:ext cx="10515600" cy="48625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Je m’________ Céline.  J’ai 11 ans.  Dans ma ________ il y a cinq personnes. Il y a ma m___, mon père, mon </a:t>
            </a:r>
            <a:r>
              <a:rPr lang="fr-FR" dirty="0" err="1"/>
              <a:t>fr</a:t>
            </a:r>
            <a:r>
              <a:rPr lang="fr-FR" dirty="0"/>
              <a:t>___ et ma demi-sœur.</a:t>
            </a:r>
          </a:p>
          <a:p>
            <a:pPr marL="0" indent="0">
              <a:buNone/>
            </a:pPr>
            <a:r>
              <a:rPr lang="fr-FR" dirty="0"/>
              <a:t>Ma mère s’________ Martine. Elle a 35 ans.  Mon p___ s’appelle Joël. Il a 33 a__. Mon frère s’_________ Arnaud. Il a 12 ans. Ma s</a:t>
            </a:r>
            <a:r>
              <a:rPr lang="fr-FR" dirty="0">
                <a:solidFill>
                  <a:prstClr val="black"/>
                </a:solidFill>
                <a:latin typeface="Aptos" panose="02110004020202020204"/>
              </a:rPr>
              <a:t>_____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est Francine. Elle a neuf ans.</a:t>
            </a:r>
          </a:p>
          <a:p>
            <a:pPr marL="0" indent="0">
              <a:buNone/>
            </a:pP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Ma m___ est grande, aux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chev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___ blonds et aux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yeux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 bl___. Elle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aime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 le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yo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__ et les films. Mon père est gr___, aux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chev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___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bruns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. Il adore le r_____ et la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photogr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______.</a:t>
            </a:r>
          </a:p>
          <a:p>
            <a:pPr marL="0" indent="0">
              <a:buNone/>
            </a:pP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Mon frère Arnaud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aime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jouer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 au f____. Ma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sœur Francine adore jouer au </a:t>
            </a: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ba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____. Je m’entends bien avec ma fa_____.</a:t>
            </a:r>
            <a:endParaRPr lang="fr-FR" dirty="0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288875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7FBDC-5686-E59E-A864-CC57F70885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65525-696F-9EBF-FC32-F7D96CBB3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6425"/>
          </a:xfrm>
        </p:spPr>
        <p:txBody>
          <a:bodyPr>
            <a:normAutofit fontScale="90000"/>
          </a:bodyPr>
          <a:lstStyle/>
          <a:p>
            <a:r>
              <a:rPr lang="en-GB" dirty="0"/>
              <a:t>                                  MA FAMILLE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06F38-1D4C-D0DA-9F5F-6F7088C359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4450"/>
            <a:ext cx="10515600" cy="48625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Je m’________ Céline.  J’ai 11 ___.  Dans ma ________ il y a c___ personnes. Il y a ma m___, mon p___, mon </a:t>
            </a:r>
            <a:r>
              <a:rPr lang="fr-FR" dirty="0" err="1"/>
              <a:t>fr</a:t>
            </a:r>
            <a:r>
              <a:rPr lang="fr-FR" dirty="0"/>
              <a:t>___ et ma demi-sœur.</a:t>
            </a:r>
          </a:p>
          <a:p>
            <a:pPr marL="0" indent="0">
              <a:buNone/>
            </a:pPr>
            <a:r>
              <a:rPr lang="fr-FR" dirty="0"/>
              <a:t>Ma mère s’________ Martine. Elle a __ ans.  Mon p___ s’app____ Joël. Il a 33 a__. Mon frère s’_________ Arnaud. Il a 1__ ans. Ma s</a:t>
            </a:r>
            <a:r>
              <a:rPr lang="fr-FR" dirty="0">
                <a:solidFill>
                  <a:prstClr val="black"/>
                </a:solidFill>
                <a:latin typeface="Aptos" panose="02110004020202020204"/>
              </a:rPr>
              <a:t>_____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est Francine. Elle a n___ ans.</a:t>
            </a:r>
          </a:p>
          <a:p>
            <a:pPr marL="0" indent="0">
              <a:buNone/>
            </a:pP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Ma m___ est gr_____, aux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chev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___ bl____ et aux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yeux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 bl___. Elle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aime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 le y___ et les fi___. Mon père est gr___, aux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chev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___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br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___. Il adore le r_____ et la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photogr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______.</a:t>
            </a:r>
          </a:p>
          <a:p>
            <a:pPr marL="0" indent="0">
              <a:buNone/>
            </a:pP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Mon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fr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___ Arnaud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aime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jouer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 au f____. Ma </a:t>
            </a:r>
            <a:r>
              <a:rPr lang="fr-FR" dirty="0">
                <a:solidFill>
                  <a:prstClr val="black"/>
                </a:solidFill>
                <a:latin typeface="Aptos" panose="02110004020202020204"/>
              </a:rPr>
              <a:t>______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Francine adore jouer au </a:t>
            </a: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ba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____. Je m’entends b___ avec ma fa_____.</a:t>
            </a:r>
            <a:endParaRPr lang="fr-FR" dirty="0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020393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088911-8589-DAFB-5182-3DFD783B8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67D30-B94B-BDAC-FD07-E60584912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6425"/>
          </a:xfrm>
        </p:spPr>
        <p:txBody>
          <a:bodyPr>
            <a:normAutofit fontScale="90000"/>
          </a:bodyPr>
          <a:lstStyle/>
          <a:p>
            <a:r>
              <a:rPr lang="en-GB" dirty="0"/>
              <a:t>                                  MA FAMILLE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0FECE3-DCFE-0455-0425-FEA19129E9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4450"/>
            <a:ext cx="10515600" cy="48625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Je _’________ Cé____.  J’ai 11 ___.  Dans ma ________ il y a c___ pers______. Il y a m_ m___, mon p___, m__ </a:t>
            </a:r>
            <a:r>
              <a:rPr lang="fr-FR" dirty="0" err="1"/>
              <a:t>fr</a:t>
            </a:r>
            <a:r>
              <a:rPr lang="fr-FR" dirty="0"/>
              <a:t>___ et ma demi-_____.</a:t>
            </a:r>
          </a:p>
          <a:p>
            <a:pPr marL="0" indent="0">
              <a:buNone/>
            </a:pPr>
            <a:r>
              <a:rPr lang="fr-FR" dirty="0"/>
              <a:t>Ma mère s’________ Mar____. Elle a __ ans.  Mon p___ s’______ Joël. Il a 33 ___. Mon </a:t>
            </a:r>
            <a:r>
              <a:rPr lang="fr-FR" dirty="0" err="1"/>
              <a:t>fr</a:t>
            </a:r>
            <a:r>
              <a:rPr lang="fr-FR" dirty="0"/>
              <a:t>___ s’_________ Arnaud. Il _ __ ans. Ma s</a:t>
            </a:r>
            <a:r>
              <a:rPr lang="fr-FR" dirty="0">
                <a:solidFill>
                  <a:prstClr val="black"/>
                </a:solidFill>
                <a:latin typeface="Aptos" panose="02110004020202020204"/>
              </a:rPr>
              <a:t>_____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est Francine. Elle a n___ a__.</a:t>
            </a:r>
          </a:p>
          <a:p>
            <a:pPr marL="0" indent="0">
              <a:buNone/>
            </a:pP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Ma m___ est gr_____, aux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ch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_____ bl____ et aux y___ bl___. Elle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aime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 le y___ et les fi___. Mon p___ est gr___, aux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ch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_____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br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___. Il ad___ le r_____ et la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ph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______________.</a:t>
            </a:r>
          </a:p>
          <a:p>
            <a:pPr marL="0" indent="0">
              <a:buNone/>
            </a:pP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Mon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fr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___ Arnaud a___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jouer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 au f____. Ma </a:t>
            </a:r>
            <a:r>
              <a:rPr lang="fr-FR" dirty="0">
                <a:solidFill>
                  <a:prstClr val="black"/>
                </a:solidFill>
                <a:latin typeface="Aptos" panose="02110004020202020204"/>
              </a:rPr>
              <a:t>______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Fran____ adore j______ au </a:t>
            </a: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ba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____. Je m’</a:t>
            </a: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ent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____ b___ avec ma f______.</a:t>
            </a:r>
            <a:endParaRPr lang="fr-FR" dirty="0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171844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D3119-5328-2F10-85C3-D936B10F6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D45E6-520C-26F6-1271-CCFEF3BB5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6425"/>
          </a:xfrm>
        </p:spPr>
        <p:txBody>
          <a:bodyPr>
            <a:normAutofit fontScale="90000"/>
          </a:bodyPr>
          <a:lstStyle/>
          <a:p>
            <a:r>
              <a:rPr lang="en-GB" dirty="0"/>
              <a:t>                                  MA FAMILLE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24BA6-C79D-1CBE-1EF4-D716341652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4450"/>
            <a:ext cx="10515600" cy="48625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Je _’________ C_____.  J’ai __ ___.  Da__ ma ________ il y a c___ pers______. Il y a m_ m___, mon p___, m__ </a:t>
            </a:r>
            <a:r>
              <a:rPr lang="fr-FR" dirty="0" err="1"/>
              <a:t>fr</a:t>
            </a:r>
            <a:r>
              <a:rPr lang="fr-FR" dirty="0"/>
              <a:t>___ et ma demi-_____.</a:t>
            </a:r>
          </a:p>
          <a:p>
            <a:pPr marL="0" indent="0">
              <a:buNone/>
            </a:pPr>
            <a:r>
              <a:rPr lang="fr-FR" dirty="0"/>
              <a:t>Ma m___ s’________ Mar____. Elle a __ ans.  Mon p___ s’______ Joël. Il a __ ___. Mon f____ s’_________ Arn___. Il _ __ ans. Ma s</a:t>
            </a:r>
            <a:r>
              <a:rPr lang="fr-FR" dirty="0">
                <a:solidFill>
                  <a:prstClr val="black"/>
                </a:solidFill>
                <a:latin typeface="Aptos" panose="02110004020202020204"/>
              </a:rPr>
              <a:t>_____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est Fran____. Elle a n___ ___.</a:t>
            </a:r>
          </a:p>
          <a:p>
            <a:pPr marL="0" indent="0">
              <a:buNone/>
            </a:pP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Ma m___ est _______, aux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ch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_____ ______ et aux ____ bl___. Elle a___ le y___ et les fi___. Mon p___ est g____, aux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ch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_____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br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___. Il ad___ le r_____ et la ________________.</a:t>
            </a:r>
          </a:p>
          <a:p>
            <a:pPr marL="0" indent="0">
              <a:buNone/>
            </a:pP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Mon _____ Arnaud a___ </a:t>
            </a:r>
            <a:r>
              <a:rPr lang="en-GB" dirty="0" err="1">
                <a:solidFill>
                  <a:prstClr val="black"/>
                </a:solidFill>
                <a:latin typeface="Aptos" panose="02110004020202020204"/>
              </a:rPr>
              <a:t>jou</a:t>
            </a:r>
            <a:r>
              <a:rPr lang="en-GB" dirty="0">
                <a:solidFill>
                  <a:prstClr val="black"/>
                </a:solidFill>
                <a:latin typeface="Aptos" panose="02110004020202020204"/>
              </a:rPr>
              <a:t>__ au f____. Ma </a:t>
            </a:r>
            <a:r>
              <a:rPr lang="fr-FR" dirty="0">
                <a:solidFill>
                  <a:prstClr val="black"/>
                </a:solidFill>
                <a:latin typeface="Aptos" panose="02110004020202020204"/>
              </a:rPr>
              <a:t>______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Fran____ ad___ j______ au </a:t>
            </a: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ba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____. Je m’_______ b___ av__ ma _______.</a:t>
            </a:r>
            <a:endParaRPr lang="fr-FR" dirty="0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872558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428A4B-521C-3B34-C98D-0E042B2BD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E3083-95B0-AE12-C5F0-B9BC78B39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6425"/>
          </a:xfrm>
        </p:spPr>
        <p:txBody>
          <a:bodyPr>
            <a:normAutofit fontScale="90000"/>
          </a:bodyPr>
          <a:lstStyle/>
          <a:p>
            <a:r>
              <a:rPr lang="en-GB" dirty="0"/>
              <a:t>                                      MA FAMILLE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C697EF-318F-AA83-98DC-3CC8A1AB3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4450"/>
            <a:ext cx="10515600" cy="486251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(Adapt this as necessary or pretend you are someone else. Replace items in bold when necessary. You don’t have to change everything.)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Je m’appelle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Céline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 J’ai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11 ans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 Dans ma famille il y a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cinq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personnes. Il y a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 mère, mon père, mon frère et ma demi-sœur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 mère s’appelle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Martine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Elle a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35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ans.  Mon père s’appelle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Joël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Il a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33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ans. Mon frère s’appelle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Arnaud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Il a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12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ans. Ma sœur est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Francine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Elle a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ans.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 mère est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grande, aux 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cheveux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blonds et aux 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yeux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bleus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Elle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aime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 yoga et les films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Mon père est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grand, aux 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cheveux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bruns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Il adore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 rugby et la 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photographie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>
              <a:solidFill>
                <a:prstClr val="black"/>
              </a:solidFill>
              <a:latin typeface="Aptos" panose="021100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(change as </a:t>
            </a: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necessary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  <a:p>
            <a:pPr marL="0" indent="0">
              <a:buNone/>
            </a:pP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3769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1081</Words>
  <Application>Microsoft Office PowerPoint</Application>
  <PresentationFormat>Widescreen</PresentationFormat>
  <Paragraphs>47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Disappearing text</vt:lpstr>
      <vt:lpstr>Teacher’s instructions</vt:lpstr>
      <vt:lpstr>                                  MA FAMILLE</vt:lpstr>
      <vt:lpstr>                                  MA FAMILLE</vt:lpstr>
      <vt:lpstr>                                  MA FAMILLE</vt:lpstr>
      <vt:lpstr>                                  MA FAMILLE</vt:lpstr>
      <vt:lpstr>                                  MA FAMILLE</vt:lpstr>
      <vt:lpstr>                                      MA FAMILLE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Steve Smith</dc:creator>
  <cp:lastModifiedBy>Steve Smith</cp:lastModifiedBy>
  <cp:revision>3</cp:revision>
  <dcterms:created xsi:type="dcterms:W3CDTF">2024-12-06T11:38:58Z</dcterms:created>
  <dcterms:modified xsi:type="dcterms:W3CDTF">2025-12-15T14:27:10Z</dcterms:modified>
</cp:coreProperties>
</file>